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56" r:id="rId2"/>
    <p:sldId id="294" r:id="rId3"/>
    <p:sldId id="295" r:id="rId4"/>
    <p:sldId id="296" r:id="rId5"/>
    <p:sldId id="299" r:id="rId6"/>
    <p:sldId id="297" r:id="rId7"/>
    <p:sldId id="298" r:id="rId8"/>
    <p:sldId id="300" r:id="rId9"/>
    <p:sldId id="301" r:id="rId10"/>
    <p:sldId id="302" r:id="rId11"/>
    <p:sldId id="303" r:id="rId12"/>
    <p:sldId id="293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AEFF"/>
    <a:srgbClr val="00325A"/>
    <a:srgbClr val="70AD47"/>
    <a:srgbClr val="4472C4"/>
    <a:srgbClr val="2574A9"/>
    <a:srgbClr val="FEBD67"/>
    <a:srgbClr val="6E607A"/>
    <a:srgbClr val="95838C"/>
    <a:srgbClr val="7F7F7F"/>
    <a:srgbClr val="AF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4" autoAdjust="0"/>
    <p:restoredTop sz="77261" autoAdjust="0"/>
  </p:normalViewPr>
  <p:slideViewPr>
    <p:cSldViewPr snapToGrid="0">
      <p:cViewPr varScale="1">
        <p:scale>
          <a:sx n="51" d="100"/>
          <a:sy n="51" d="100"/>
        </p:scale>
        <p:origin x="428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E674B-EABE-4B0B-9DD2-C57562C8675A}" type="datetimeFigureOut">
              <a:rPr lang="en-GB" smtClean="0"/>
              <a:t>29/01/2021</a:t>
            </a:fld>
            <a:endParaRPr lang="en-GB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49C9D4-7164-4F83-AB02-13E79841D3B6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3163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130F29-212B-4E47-8A3D-FACF50BE84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0325A"/>
                </a:solidFill>
                <a:latin typeface="Lovelo Black" panose="02000000000000000000" pitchFamily="50" charset="0"/>
              </a:defRPr>
            </a:lvl1pPr>
          </a:lstStyle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DEB3482-862E-4F06-B4CA-D2587B9E9E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325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  <a:endParaRPr lang="en-GB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C898FC9-0696-4423-BE99-E74DC4B50006}"/>
              </a:ext>
            </a:extLst>
          </p:cNvPr>
          <p:cNvSpPr/>
          <p:nvPr userDrawn="1"/>
        </p:nvSpPr>
        <p:spPr>
          <a:xfrm>
            <a:off x="0" y="0"/>
            <a:ext cx="12192000" cy="1037968"/>
          </a:xfrm>
          <a:prstGeom prst="rect">
            <a:avLst/>
          </a:prstGeom>
          <a:solidFill>
            <a:srgbClr val="0032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A24C5B0-075E-4F6B-8D9B-8AA9831C49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87" y="5968564"/>
            <a:ext cx="297180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C626EA6-8094-4227-B5E8-9526423DDA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421" y="131300"/>
            <a:ext cx="2318253" cy="77536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070B72B-E0E8-4BB3-84F8-D49F43F041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87" y="146486"/>
            <a:ext cx="1998862" cy="69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59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785DEC-BF4F-4A83-8FF2-231BE06F1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D142248-0C09-4FDA-BAC5-83DD85597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884C82-679A-4B28-89AF-152AD3A03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ED89B3-4EA3-44FB-8DFF-2F6C8B900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4DD97E-C030-40C5-BA58-15D71467B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948FF-1141-44E2-B6DA-54CB4D7D54B3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3193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6523CD4-5899-4B7A-8F7D-746F351B73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D6B54C7-374B-41FD-A52E-1C03567DA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4A04BC-2447-4690-B0C8-AE99120AC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59DE5B-3E89-47A0-BB97-8EE16D2F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C1EA71-C1F3-4CC2-BC45-11CBD1B0E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948FF-1141-44E2-B6DA-54CB4D7D54B3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2458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el und Inh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5338" y="164231"/>
            <a:ext cx="8366234" cy="776883"/>
          </a:xfrm>
          <a:ln>
            <a:noFill/>
          </a:ln>
        </p:spPr>
        <p:txBody>
          <a:bodyPr>
            <a:noAutofit/>
          </a:bodyPr>
          <a:lstStyle>
            <a:lvl1pPr>
              <a:defRPr sz="3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Titelmasterformat durch Klicken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8179"/>
            <a:ext cx="10515600" cy="4978784"/>
          </a:xfrm>
        </p:spPr>
        <p:txBody>
          <a:bodyPr/>
          <a:lstStyle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9759869" y="6375522"/>
            <a:ext cx="2283069" cy="482478"/>
          </a:xfrm>
        </p:spPr>
        <p:txBody>
          <a:bodyPr>
            <a:normAutofit/>
          </a:bodyPr>
          <a:lstStyle>
            <a:lvl1pPr marL="0" indent="0" algn="r">
              <a:buNone/>
              <a:defRPr sz="1600" i="1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Autor, 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73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905803B-10B5-473D-93F1-D30C55BCA138}"/>
              </a:ext>
            </a:extLst>
          </p:cNvPr>
          <p:cNvSpPr/>
          <p:nvPr userDrawn="1"/>
        </p:nvSpPr>
        <p:spPr>
          <a:xfrm>
            <a:off x="0" y="0"/>
            <a:ext cx="12192000" cy="1037968"/>
          </a:xfrm>
          <a:prstGeom prst="rect">
            <a:avLst/>
          </a:prstGeom>
          <a:solidFill>
            <a:srgbClr val="0032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386CF-A4FC-4696-BEB9-095A2373C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197" y="124603"/>
            <a:ext cx="4532198" cy="901442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  <a:latin typeface="Lovelo Black" panose="02000000000000000000" pitchFamily="50" charset="0"/>
              </a:defRPr>
            </a:lvl1pPr>
          </a:lstStyle>
          <a:p>
            <a:r>
              <a:rPr lang="de-DE" dirty="0"/>
              <a:t>title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4572BD-0145-4E34-98A3-29EE6CAF6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971"/>
            <a:ext cx="10515600" cy="4746992"/>
          </a:xfrm>
        </p:spPr>
        <p:txBody>
          <a:bodyPr>
            <a:normAutofit/>
          </a:bodyPr>
          <a:lstStyle>
            <a:lvl1pPr>
              <a:defRPr sz="36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 sz="32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sz="28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6B2295-7366-4096-8A54-62265DED4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78676" y="5811838"/>
            <a:ext cx="838200" cy="36512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fld id="{B83948FF-1141-44E2-B6DA-54CB4D7D54B3}" type="slidenum">
              <a:rPr lang="en-GB" smtClean="0"/>
              <a:pPr/>
              <a:t>‹Nr.›</a:t>
            </a:fld>
            <a:endParaRPr lang="en-GB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71ADACCC-A7C9-41D7-AFA1-3E0B597F4B01}"/>
              </a:ext>
            </a:extLst>
          </p:cNvPr>
          <p:cNvCxnSpPr/>
          <p:nvPr userDrawn="1"/>
        </p:nvCxnSpPr>
        <p:spPr>
          <a:xfrm>
            <a:off x="0" y="6176963"/>
            <a:ext cx="659524" cy="0"/>
          </a:xfrm>
          <a:prstGeom prst="line">
            <a:avLst/>
          </a:prstGeom>
          <a:ln w="19050">
            <a:solidFill>
              <a:srgbClr val="0032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5EB071B7-0372-433D-B4C3-5923286F00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421" y="131300"/>
            <a:ext cx="2318253" cy="775368"/>
          </a:xfrm>
          <a:prstGeom prst="rect">
            <a:avLst/>
          </a:prstGeom>
        </p:spPr>
      </p:pic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B93AFDCE-B46D-4F41-84E6-051F9DC08A8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064276" y="6468703"/>
            <a:ext cx="6063448" cy="389297"/>
          </a:xfrm>
        </p:spPr>
        <p:txBody>
          <a:bodyPr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32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>
              <a:buNone/>
              <a:defRPr sz="28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>
              <a:buNone/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>
              <a:buNone/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GB" dirty="0"/>
              <a:t>Autor, JN, 000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3C768198-758A-48A7-B654-462241DCF31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142760" y="131300"/>
            <a:ext cx="3397558" cy="901442"/>
          </a:xfrm>
        </p:spPr>
        <p:txBody>
          <a:bodyPr anchor="ctr">
            <a:no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  <a:latin typeface="Lora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32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>
              <a:buNone/>
              <a:defRPr sz="28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>
              <a:buNone/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>
              <a:buNone/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GB" dirty="0"/>
              <a:t> | idea</a:t>
            </a:r>
          </a:p>
        </p:txBody>
      </p:sp>
    </p:spTree>
    <p:extLst>
      <p:ext uri="{BB962C8B-B14F-4D97-AF65-F5344CB8AC3E}">
        <p14:creationId xmlns:p14="http://schemas.microsoft.com/office/powerpoint/2010/main" val="1646997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FB7A29-5808-4A32-AA02-009DDD459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551D11B-E1ED-4C7D-B367-8C271F9227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D5ACCD-CEB0-4622-91C1-7C471B5D4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FBF5AA-7CF9-42CB-9152-78804CEB7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1EDC17-9273-4D35-8C3C-2FE4EDBA3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948FF-1141-44E2-B6DA-54CB4D7D54B3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9913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CDBDF3-20A2-4267-AAB6-302DA9268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CE896E-2165-425C-9257-57BD240CCB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6E08837-75CF-4C2F-91EB-3F8F050B6B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F356377-DD97-412F-9D95-D7C3AE93D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29482A7-8F8A-4D3F-B01B-1F09EF4E8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85163D8-DA2D-4170-97D5-C62A71C91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948FF-1141-44E2-B6DA-54CB4D7D54B3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2773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8806C6-A661-43FA-A240-9C3F61C0B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33BFDE-2E5B-4D1C-A7D6-11328895C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22D95A1-C1D0-4E26-B988-5380EAC414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6C72E24-E738-4873-ADBD-6CBC28BF3C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8BACEFA-4B9E-4B2B-A2A0-B8074146FE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543E117-F07D-4EDE-9D7E-AB34461F7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385760A-AF36-4BE3-986A-D389DB820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FB79710-2AEA-4DE6-AB99-16A82D41E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948FF-1141-44E2-B6DA-54CB4D7D54B3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4505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D4CA1-4CF8-4C91-96F5-78CC859BB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13D7CED-FB33-49E7-BC5F-8BE2F3E69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89FF8E-9962-4870-BC96-9A568422F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4461130-232F-49AC-96D9-73AD06300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948FF-1141-44E2-B6DA-54CB4D7D54B3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1224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BF64299-9962-4D23-A951-7090B46EC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082416F-8754-46CB-9A1D-C4D9D2DD7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273938C-4DF7-4374-AC8A-F2AE7923F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948FF-1141-44E2-B6DA-54CB4D7D54B3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8422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5AC890-51AD-49BF-8BF2-CF274FB24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DCDA0E-537C-44C0-991D-7DB159D22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2EFED58-7BAF-4633-ADE9-23391610B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CE2545B-0444-43ED-AF44-1683BF840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5571607-AD5A-41E8-BAB9-FB6B970AB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5666D1A-87E4-41B3-AD9B-C7CA19B5A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948FF-1141-44E2-B6DA-54CB4D7D54B3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9162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79C07F-CD6B-427A-8E2E-D5DBA9866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D0A58D2-191E-4707-BAB2-759698719E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169A87D-06F8-471A-9468-E80351377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C486EFE-73DD-4E98-83CD-63ADF71BD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E0D9500-50E1-4689-AB18-5376A7A11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36DEDBE-52F9-4DF1-A4A9-6A165FC8F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948FF-1141-44E2-B6DA-54CB4D7D54B3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845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91ABB3F-8FFF-46F4-BDB1-D321D0F8D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31EEE29-7400-43DA-9C1C-C1EDE4C34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F4566E-C450-4947-8B6A-0FAA52FDAE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D1F4A58-0E9D-46ED-BC23-C25DAF0D3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D98F66-B138-495F-9A7B-7011E3CCC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948FF-1141-44E2-B6DA-54CB4D7D54B3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1602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jpe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100797-4638-4FA2-83CD-53C6F62234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5069" y="1968934"/>
            <a:ext cx="10515600" cy="2005013"/>
          </a:xfrm>
        </p:spPr>
        <p:txBody>
          <a:bodyPr>
            <a:noAutofit/>
          </a:bodyPr>
          <a:lstStyle/>
          <a:p>
            <a:pPr algn="l"/>
            <a:r>
              <a:rPr lang="en-US" sz="4800" dirty="0"/>
              <a:t>Frequency transformation using </a:t>
            </a:r>
            <a:r>
              <a:rPr lang="en-US" sz="4800" dirty="0" err="1"/>
              <a:t>matlab</a:t>
            </a:r>
            <a:br>
              <a:rPr lang="en-US" sz="4800" dirty="0"/>
            </a:br>
            <a:r>
              <a:rPr lang="en-US" sz="3600" dirty="0">
                <a:latin typeface="Lora" panose="02000503000000020004" pitchFamily="2" charset="0"/>
              </a:rPr>
              <a:t>| the same person who brought you boxplots</a:t>
            </a:r>
            <a:endParaRPr lang="en-GB" sz="4800" dirty="0">
              <a:latin typeface="Lora" panose="02000503000000020004" pitchFamily="2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9FFEB67-3889-447D-81FC-5E6D83431D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5069" y="3886559"/>
            <a:ext cx="9144000" cy="1903412"/>
          </a:xfrm>
        </p:spPr>
        <p:txBody>
          <a:bodyPr anchor="ctr">
            <a:normAutofit/>
          </a:bodyPr>
          <a:lstStyle/>
          <a:p>
            <a:pPr algn="l"/>
            <a:r>
              <a:rPr lang="en-GB" sz="1800" dirty="0"/>
              <a:t>Julius Welzel</a:t>
            </a:r>
          </a:p>
          <a:p>
            <a:pPr algn="l"/>
            <a:r>
              <a:rPr lang="en-GB" sz="1800" i="1" dirty="0"/>
              <a:t>Kiel, 29. </a:t>
            </a:r>
            <a:r>
              <a:rPr lang="en-GB" sz="1800" i="1" dirty="0" err="1"/>
              <a:t>Januar</a:t>
            </a:r>
            <a:r>
              <a:rPr lang="en-GB" sz="1800" i="1" dirty="0"/>
              <a:t> 2021</a:t>
            </a:r>
          </a:p>
        </p:txBody>
      </p:sp>
      <p:pic>
        <p:nvPicPr>
          <p:cNvPr id="1026" name="Picture 2" descr="John W. Tukey 100th Birthday Celebration at Princeton University -  September 18, 2015 | Center for Statistics and Machine Learning">
            <a:extLst>
              <a:ext uri="{FF2B5EF4-FFF2-40B4-BE49-F238E27FC236}">
                <a16:creationId xmlns:a16="http://schemas.microsoft.com/office/drawing/2014/main" id="{95C8C33E-1096-4C37-AD7E-2FF7AF234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857" y="4144736"/>
            <a:ext cx="2352675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E7894CB-22BF-4AB6-B9F0-CD1C3078ACE4}"/>
              </a:ext>
            </a:extLst>
          </p:cNvPr>
          <p:cNvSpPr txBox="1"/>
          <p:nvPr/>
        </p:nvSpPr>
        <p:spPr>
          <a:xfrm>
            <a:off x="7205857" y="6087836"/>
            <a:ext cx="221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John W. Tukey</a:t>
            </a:r>
          </a:p>
        </p:txBody>
      </p:sp>
    </p:spTree>
    <p:extLst>
      <p:ext uri="{BB962C8B-B14F-4D97-AF65-F5344CB8AC3E}">
        <p14:creationId xmlns:p14="http://schemas.microsoft.com/office/powerpoint/2010/main" val="590684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FFE46F-4DD0-46FE-9144-0ED14A107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97" y="124603"/>
            <a:ext cx="6420222" cy="901442"/>
          </a:xfrm>
        </p:spPr>
        <p:txBody>
          <a:bodyPr>
            <a:normAutofit/>
          </a:bodyPr>
          <a:lstStyle/>
          <a:p>
            <a:r>
              <a:rPr lang="en-US" dirty="0"/>
              <a:t>What and why?</a:t>
            </a:r>
          </a:p>
        </p:txBody>
      </p:sp>
      <p:pic>
        <p:nvPicPr>
          <p:cNvPr id="7" name="In the above, the time series is aperiodic pink noise. Random time series can be modeled by a sum of sines! - - Sometimes ex neural data there are a">
            <a:hlinkClick r:id="" action="ppaction://media"/>
            <a:extLst>
              <a:ext uri="{FF2B5EF4-FFF2-40B4-BE49-F238E27FC236}">
                <a16:creationId xmlns:a16="http://schemas.microsoft.com/office/drawing/2014/main" id="{331E0C93-1D59-4A6E-A743-F4EDD9DA54B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33263"/>
          <a:stretch/>
        </p:blipFill>
        <p:spPr>
          <a:xfrm>
            <a:off x="271137" y="1529023"/>
            <a:ext cx="7774664" cy="4465377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30415E7-2F53-4B13-AD4D-09CAA4093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948FF-1141-44E2-B6DA-54CB4D7D54B3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72248BC-7A22-4DEA-A692-3470F9E1C7D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Twitter @Tomdonoghue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DF7B5E6-DF73-4131-B2EA-BABB8A89D270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6" name="Picture 6" descr="Phase shift of the sine function">
            <a:extLst>
              <a:ext uri="{FF2B5EF4-FFF2-40B4-BE49-F238E27FC236}">
                <a16:creationId xmlns:a16="http://schemas.microsoft.com/office/drawing/2014/main" id="{49D026E5-85F0-4B86-B529-0CE1857A7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5802" y="2176479"/>
            <a:ext cx="3875061" cy="314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28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7A70E3-CCD2-4DCB-8452-B6D76E3FA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97" y="124603"/>
            <a:ext cx="8211146" cy="901442"/>
          </a:xfrm>
        </p:spPr>
        <p:txBody>
          <a:bodyPr>
            <a:normAutofit/>
          </a:bodyPr>
          <a:lstStyle/>
          <a:p>
            <a:r>
              <a:rPr lang="en-US" dirty="0"/>
              <a:t>Real life example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86D0E5-E36E-4817-8515-03A36A031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971"/>
            <a:ext cx="3940629" cy="4746992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Tremor</a:t>
            </a:r>
          </a:p>
          <a:p>
            <a:r>
              <a:rPr lang="en-US" sz="3200" dirty="0"/>
              <a:t>Voluntary movement</a:t>
            </a:r>
          </a:p>
          <a:p>
            <a:endParaRPr lang="en-US" sz="3200" dirty="0"/>
          </a:p>
          <a:p>
            <a:pPr marL="0" indent="0">
              <a:buNone/>
            </a:pPr>
            <a:r>
              <a:rPr lang="en-US" sz="32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Features:</a:t>
            </a:r>
          </a:p>
          <a:p>
            <a:r>
              <a:rPr lang="en-US" sz="3200" dirty="0"/>
              <a:t>Max. amplitude</a:t>
            </a:r>
          </a:p>
          <a:p>
            <a:r>
              <a:rPr lang="en-US" sz="3200" dirty="0"/>
              <a:t>Width </a:t>
            </a:r>
          </a:p>
          <a:p>
            <a:r>
              <a:rPr lang="en-US" sz="3200" dirty="0"/>
              <a:t>Power-Spectral-density (PSD)</a:t>
            </a:r>
          </a:p>
          <a:p>
            <a:endParaRPr lang="en-US" sz="32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endParaRPr lang="en-US" sz="32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80F0765-33B3-4DCA-8D43-7DBCAD36A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948FF-1141-44E2-B6DA-54CB4D7D54B3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794E0D1-E872-4F22-AB87-F6C2ED391A5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989121D-CE0B-4681-BF5C-6A791513414E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B6B6AA8-97FB-4DBC-97A7-0773B5D58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2762" y="1491024"/>
            <a:ext cx="6589211" cy="474699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D99ED5B-F230-4C02-94DB-F7E8EA9AC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084" y="2020073"/>
            <a:ext cx="5497573" cy="334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36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403E7C-DECD-4E7C-AD09-D5D4B87834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956" y="2044700"/>
            <a:ext cx="5894703" cy="2387600"/>
          </a:xfrm>
        </p:spPr>
        <p:txBody>
          <a:bodyPr>
            <a:normAutofit/>
          </a:bodyPr>
          <a:lstStyle/>
          <a:p>
            <a:pPr algn="l"/>
            <a:r>
              <a:rPr lang="en-GB" sz="4400" dirty="0" err="1"/>
              <a:t>Vielen</a:t>
            </a:r>
            <a:r>
              <a:rPr lang="en-GB" sz="4400" dirty="0"/>
              <a:t> Dank </a:t>
            </a:r>
            <a:r>
              <a:rPr lang="en-GB" sz="4400" dirty="0" err="1"/>
              <a:t>für</a:t>
            </a:r>
            <a:r>
              <a:rPr lang="en-GB" sz="4400" dirty="0"/>
              <a:t> die </a:t>
            </a:r>
            <a:r>
              <a:rPr lang="en-GB" sz="4400" dirty="0" err="1"/>
              <a:t>Aufmerksamkeit</a:t>
            </a:r>
            <a:endParaRPr lang="en-GB" sz="44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BDA0F6B-DF6E-45E7-BA98-6DE4FF9ED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997" y="1689832"/>
            <a:ext cx="4554601" cy="4434743"/>
          </a:xfrm>
          <a:prstGeom prst="rect">
            <a:avLst/>
          </a:pr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2226197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FFE46F-4DD0-46FE-9144-0ED14A107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97" y="124603"/>
            <a:ext cx="6420222" cy="901442"/>
          </a:xfrm>
        </p:spPr>
        <p:txBody>
          <a:bodyPr>
            <a:normAutofit/>
          </a:bodyPr>
          <a:lstStyle/>
          <a:p>
            <a:r>
              <a:rPr lang="en-US" dirty="0"/>
              <a:t>What and why?</a:t>
            </a:r>
          </a:p>
        </p:txBody>
      </p:sp>
      <p:pic>
        <p:nvPicPr>
          <p:cNvPr id="7" name="In the above, the time series is aperiodic pink noise. Random time series can be modeled by a sum of sines! - - Sometimes ex neural data there are a">
            <a:hlinkClick r:id="" action="ppaction://media"/>
            <a:extLst>
              <a:ext uri="{FF2B5EF4-FFF2-40B4-BE49-F238E27FC236}">
                <a16:creationId xmlns:a16="http://schemas.microsoft.com/office/drawing/2014/main" id="{331E0C93-1D59-4A6E-A743-F4EDD9DA54B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32059"/>
          <a:stretch/>
        </p:blipFill>
        <p:spPr>
          <a:xfrm>
            <a:off x="2138540" y="1626995"/>
            <a:ext cx="7914920" cy="4465377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30415E7-2F53-4B13-AD4D-09CAA4093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948FF-1141-44E2-B6DA-54CB4D7D54B3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72248BC-7A22-4DEA-A692-3470F9E1C7D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Twitter @Tomdonoghue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DF7B5E6-DF73-4131-B2EA-BABB8A89D270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92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28994-6067-42A1-86F1-8183DC9B6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3A8102-478B-4725-BE99-431F1C56D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60522D1-DE5F-4A5C-BCA6-3F49C26B1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948FF-1141-44E2-B6DA-54CB4D7D54B3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42A3CD0-0E7D-4ED1-9C8E-250C893D0F1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BD24CE9-E321-46AF-ACC8-C1809A0F815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ED9DA79-C1BB-49CF-8F09-9BAC2560B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82" y="2056052"/>
            <a:ext cx="3888613" cy="349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nalyzing Neural Time Series Data: Theory and Practice Issues in Clinical  and Cognitive Neuropsychology: Amazon.de: Cohen, Mike X: Fremdsprachige  Bücher">
            <a:extLst>
              <a:ext uri="{FF2B5EF4-FFF2-40B4-BE49-F238E27FC236}">
                <a16:creationId xmlns:a16="http://schemas.microsoft.com/office/drawing/2014/main" id="{4824678A-6865-4937-8D84-9B54AFEF1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539" y="1324482"/>
            <a:ext cx="4088263" cy="459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737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E555FA-34B3-4E14-A71E-0A0F7BBFE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0B91E0-7FC9-45C3-8601-761077E19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971"/>
            <a:ext cx="6314162" cy="4746992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What is the time domain?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What is the frequency domain?</a:t>
            </a:r>
          </a:p>
          <a:p>
            <a:pPr marL="742950" indent="-742950">
              <a:buFont typeface="+mj-lt"/>
              <a:buAutoNum type="arabicPeriod"/>
            </a:pP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How to transform in </a:t>
            </a:r>
            <a:r>
              <a:rPr lang="en-US" dirty="0" err="1"/>
              <a:t>Matlab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 err="1"/>
              <a:t>MatLab</a:t>
            </a:r>
            <a:r>
              <a:rPr lang="en-US" dirty="0"/>
              <a:t> in general</a:t>
            </a:r>
          </a:p>
          <a:p>
            <a:pPr marL="742950" indent="-7429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3DEE25-A699-4292-AB21-931C0B682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948FF-1141-44E2-B6DA-54CB4D7D54B3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82C97FA-0111-4255-A8F2-E233D11AC36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232891B-A6A7-4106-B83B-3B6A88B318C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8D4F684-1C5D-490C-9E6D-628E2A4D0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539" y="2003242"/>
            <a:ext cx="51435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434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4585C8-89AD-41DF-AF36-68EAE3CAF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171F3B-ADDB-4115-8AD6-97D4362C6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Units</a:t>
            </a:r>
          </a:p>
          <a:p>
            <a:endParaRPr lang="en-US" dirty="0"/>
          </a:p>
          <a:p>
            <a:pPr lvl="1"/>
            <a:r>
              <a:rPr lang="en-US" dirty="0"/>
              <a:t>Time 		</a:t>
            </a:r>
            <a:r>
              <a:rPr lang="en-US" dirty="0">
                <a:sym typeface="Wingdings" panose="05000000000000000000" pitchFamily="2" charset="2"/>
              </a:rPr>
              <a:t> s [s]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Frequency  Hz [1/s]</a:t>
            </a:r>
          </a:p>
          <a:p>
            <a:pPr lvl="1"/>
            <a:r>
              <a:rPr lang="en-US" dirty="0"/>
              <a:t>Amplitude 	</a:t>
            </a:r>
            <a:r>
              <a:rPr lang="en-US" dirty="0">
                <a:sym typeface="Wingdings" panose="05000000000000000000" pitchFamily="2" charset="2"/>
              </a:rPr>
              <a:t> [</a:t>
            </a:r>
            <a:r>
              <a:rPr lang="en-US" dirty="0" err="1">
                <a:sym typeface="Wingdings" panose="05000000000000000000" pitchFamily="2" charset="2"/>
              </a:rPr>
              <a:t>a.u</a:t>
            </a:r>
            <a:r>
              <a:rPr lang="en-US" dirty="0">
                <a:sym typeface="Wingdings" panose="05000000000000000000" pitchFamily="2" charset="2"/>
              </a:rPr>
              <a:t>., e.g. mV]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5D0444F-6E24-407C-9FD8-BAB416270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948FF-1141-44E2-B6DA-54CB4D7D54B3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8C639EB-472D-4F62-B115-C8EDF1A77F0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DB6145E-530E-495C-A3E0-D5A405CBB844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Mesmerizing Black And White GIF by xponentialdesign">
            <a:extLst>
              <a:ext uri="{FF2B5EF4-FFF2-40B4-BE49-F238E27FC236}">
                <a16:creationId xmlns:a16="http://schemas.microsoft.com/office/drawing/2014/main" id="{355B8833-FD36-4062-9800-2E1FBF0762E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476" y="1429971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705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27029C-FDB7-4187-9307-D5FC4642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domain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76E182-C1E9-4484-B697-EEA5D5B35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CC32E70-2653-4B9B-A381-3BF328DE9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948FF-1141-44E2-B6DA-54CB4D7D54B3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647AC53-905B-41DA-9A2C-1E625F56D54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95BC52D-782D-464D-A1B1-A10FA0EFBDA4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5CAEE0C2-32C6-4ADE-A745-4B21F193E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361" y="1149373"/>
            <a:ext cx="10231278" cy="2657846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90E8FE43-5C3F-4C43-B09F-28156D6A5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202" y="1279528"/>
            <a:ext cx="9983517" cy="5679976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5F991C3A-C06E-437B-B9FA-B08491B6248A}"/>
              </a:ext>
            </a:extLst>
          </p:cNvPr>
          <p:cNvSpPr/>
          <p:nvPr/>
        </p:nvSpPr>
        <p:spPr>
          <a:xfrm>
            <a:off x="838200" y="2999380"/>
            <a:ext cx="11126405" cy="3858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63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E8C738-CBD6-4AF0-B627-4C24B93AB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96" y="124603"/>
            <a:ext cx="7019523" cy="901442"/>
          </a:xfrm>
        </p:spPr>
        <p:txBody>
          <a:bodyPr>
            <a:normAutofit/>
          </a:bodyPr>
          <a:lstStyle/>
          <a:p>
            <a:r>
              <a:rPr lang="en-US" dirty="0"/>
              <a:t>Multiple signals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F4BE2F-ABAE-4D61-97B9-224340E7F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3875F8-76A8-4102-8F2B-4981FCA93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948FF-1141-44E2-B6DA-54CB4D7D54B3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89A7978-C12B-45F9-B4A2-7C8CF6A67B7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C12F1CA-8F33-4010-AFF5-B9844DD9811F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02B7EB9-B8DD-4A8B-A3E9-82245C31F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77" y="1588595"/>
            <a:ext cx="10364646" cy="442974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7E0566A-E746-432E-8DB3-4C10DEBCD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13" y="1588595"/>
            <a:ext cx="10895574" cy="474699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FE8A9B8-C94B-4112-9E3C-D8F62EC21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51" y="1588595"/>
            <a:ext cx="11100498" cy="474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3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C9E010-13C3-46F5-BC97-113DEF107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96" y="124603"/>
            <a:ext cx="7019523" cy="901442"/>
          </a:xfrm>
        </p:spPr>
        <p:txBody>
          <a:bodyPr>
            <a:normAutofit/>
          </a:bodyPr>
          <a:lstStyle/>
          <a:p>
            <a:r>
              <a:rPr lang="en-US" dirty="0"/>
              <a:t>Frequency domain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6FAC82-C1BD-4C9F-8279-4EA975FE8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69B6E4-FF8D-4CD6-B82D-5F7335D08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948FF-1141-44E2-B6DA-54CB4D7D54B3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AA857EC-E2A6-4DA9-804B-E5D72DB6218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4854375-BE2F-4EFE-B94C-DCB783DC2A14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A818291-F1D6-42EC-AFE6-44DBB27ED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078" y="1324482"/>
            <a:ext cx="8961843" cy="532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72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24F9F1-63AC-4A30-B983-0386302F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96" y="124603"/>
            <a:ext cx="7771363" cy="901442"/>
          </a:xfrm>
        </p:spPr>
        <p:txBody>
          <a:bodyPr>
            <a:normAutofit/>
          </a:bodyPr>
          <a:lstStyle/>
          <a:p>
            <a:r>
              <a:rPr lang="en-US" dirty="0"/>
              <a:t>Easy to </a:t>
            </a:r>
            <a:r>
              <a:rPr lang="en-US" dirty="0" err="1"/>
              <a:t>seperate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3ECE34-7148-42F1-9EFC-878B98F55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9DCA7A-0C1D-41C9-9ED7-B2846E4A1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948FF-1141-44E2-B6DA-54CB4D7D54B3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8ACAB6B-E39F-4274-9552-6B75133DA8E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47F4BE8-138D-4942-A295-BCCF6A4AC10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2EF8285-8CE1-4A45-B611-E2C44CE3A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718" y="1207664"/>
            <a:ext cx="9374563" cy="5519036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3D8B92B-616F-46B8-BC04-B8C984BF2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963" y="1459754"/>
            <a:ext cx="6968071" cy="487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85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</Words>
  <Application>Microsoft Office PowerPoint</Application>
  <PresentationFormat>Breitbild</PresentationFormat>
  <Paragraphs>44</Paragraphs>
  <Slides>12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22" baseType="lpstr">
      <vt:lpstr>Arial</vt:lpstr>
      <vt:lpstr>Calibri</vt:lpstr>
      <vt:lpstr>Calibri Light</vt:lpstr>
      <vt:lpstr>Lora</vt:lpstr>
      <vt:lpstr>Lovelo Black</vt:lpstr>
      <vt:lpstr>Open Sans</vt:lpstr>
      <vt:lpstr>Open Sans Light</vt:lpstr>
      <vt:lpstr>Open Sans Semibold</vt:lpstr>
      <vt:lpstr>Open Sans Semibold</vt:lpstr>
      <vt:lpstr>Office</vt:lpstr>
      <vt:lpstr>Frequency transformation using matlab | the same person who brought you boxplots</vt:lpstr>
      <vt:lpstr>What and why?</vt:lpstr>
      <vt:lpstr>How?</vt:lpstr>
      <vt:lpstr>Goals!</vt:lpstr>
      <vt:lpstr>Basics</vt:lpstr>
      <vt:lpstr>Time domain</vt:lpstr>
      <vt:lpstr>Multiple signals</vt:lpstr>
      <vt:lpstr>Frequency domain</vt:lpstr>
      <vt:lpstr>Easy to seperate</vt:lpstr>
      <vt:lpstr>What and why?</vt:lpstr>
      <vt:lpstr>Real life example</vt:lpstr>
      <vt:lpstr>Vielen Dank für die Aufmerksamkeit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Effect of Age on Event-related Desynchronization in Visuomotor-Task Motor Imagery</dc:title>
  <dc:creator>Julius Welzel</dc:creator>
  <cp:lastModifiedBy>Julius Welzel</cp:lastModifiedBy>
  <cp:revision>169</cp:revision>
  <dcterms:created xsi:type="dcterms:W3CDTF">2019-05-13T19:54:41Z</dcterms:created>
  <dcterms:modified xsi:type="dcterms:W3CDTF">2021-01-29T10:35:41Z</dcterms:modified>
</cp:coreProperties>
</file>